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4"/>
  </p:sldMasterIdLst>
  <p:notesMasterIdLst>
    <p:notesMasterId r:id="rId15"/>
  </p:notesMasterIdLst>
  <p:handoutMasterIdLst>
    <p:handoutMasterId r:id="rId16"/>
  </p:handoutMasterIdLst>
  <p:sldIdLst>
    <p:sldId id="257" r:id="rId5"/>
    <p:sldId id="264" r:id="rId6"/>
    <p:sldId id="262" r:id="rId7"/>
    <p:sldId id="271" r:id="rId8"/>
    <p:sldId id="272" r:id="rId9"/>
    <p:sldId id="273" r:id="rId10"/>
    <p:sldId id="274" r:id="rId11"/>
    <p:sldId id="275" r:id="rId12"/>
    <p:sldId id="276" r:id="rId13"/>
    <p:sldId id="261" r:id="rId14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C3CB"/>
    <a:srgbClr val="B22A89"/>
    <a:srgbClr val="B1B64A"/>
    <a:srgbClr val="EF8A37"/>
    <a:srgbClr val="999D00"/>
    <a:srgbClr val="FF8414"/>
    <a:srgbClr val="19BCCB"/>
    <a:srgbClr val="BF089C"/>
    <a:srgbClr val="BF18B3"/>
    <a:srgbClr val="00B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B28B8-0725-4B3D-B58B-0ACE841212AE}" type="datetimeFigureOut">
              <a:rPr lang="nl-BE" smtClean="0"/>
              <a:t>18/07/2024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3B113-9BAD-4F30-B83C-ABEDEA3B68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8985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90771-AD47-4557-9E63-4F12DAD49521}" type="datetimeFigureOut">
              <a:rPr lang="nl-BE" smtClean="0"/>
              <a:t>18/07/2024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2BC55-FD00-4953-BF16-15991B6C2CB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831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kathondvla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linkedin.com/company/katholiekonderwijsvlaanderen" TargetMode="External"/><Relationship Id="rId11" Type="http://schemas.openxmlformats.org/officeDocument/2006/relationships/image" Target="../media/image24.png"/><Relationship Id="rId5" Type="http://schemas.openxmlformats.org/officeDocument/2006/relationships/hyperlink" Target="fb.com/KatholiekOnderwijsVlaanderen" TargetMode="External"/><Relationship Id="rId10" Type="http://schemas.openxmlformats.org/officeDocument/2006/relationships/hyperlink" Target="twitter.com/BoeveLieven" TargetMode="External"/><Relationship Id="rId4" Type="http://schemas.openxmlformats.org/officeDocument/2006/relationships/image" Target="../media/image22.png"/><Relationship Id="rId9" Type="http://schemas.openxmlformats.org/officeDocument/2006/relationships/hyperlink" Target="twitter.com/KathOndVla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E52CCC5-31E2-404F-A3E8-E66766696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66442" y="163398"/>
            <a:ext cx="3662496" cy="1461049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1B6405EA-4ADB-4167-9F69-0F2E29C4513B}"/>
              </a:ext>
            </a:extLst>
          </p:cNvPr>
          <p:cNvGrpSpPr/>
          <p:nvPr userDrawn="1"/>
        </p:nvGrpSpPr>
        <p:grpSpPr>
          <a:xfrm>
            <a:off x="-66442" y="0"/>
            <a:ext cx="12283519" cy="6973558"/>
            <a:chOff x="-66442" y="0"/>
            <a:chExt cx="12283519" cy="6973558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EBDCA452-584D-4FDA-A77C-552084EBC7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47" t="-1454" r="31423" b="52838"/>
            <a:stretch/>
          </p:blipFill>
          <p:spPr>
            <a:xfrm>
              <a:off x="5039111" y="2294022"/>
              <a:ext cx="7177966" cy="4679536"/>
            </a:xfrm>
            <a:prstGeom prst="rect">
              <a:avLst/>
            </a:prstGeom>
          </p:spPr>
        </p:pic>
        <p:pic>
          <p:nvPicPr>
            <p:cNvPr id="10" name="Afbeelding 9" descr="Afbeelding met computer&#10;&#10;Automatisch gegenereerde beschrijving">
              <a:extLst>
                <a:ext uri="{FF2B5EF4-FFF2-40B4-BE49-F238E27FC236}">
                  <a16:creationId xmlns:a16="http://schemas.microsoft.com/office/drawing/2014/main" id="{E36E00FC-8C92-4461-BFC2-5E9980748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758" r="59720"/>
            <a:stretch/>
          </p:blipFill>
          <p:spPr>
            <a:xfrm>
              <a:off x="8595948" y="0"/>
              <a:ext cx="3621129" cy="5637014"/>
            </a:xfrm>
            <a:prstGeom prst="rect">
              <a:avLst/>
            </a:prstGeom>
          </p:spPr>
        </p:pic>
        <p:pic>
          <p:nvPicPr>
            <p:cNvPr id="8" name="Afbeelding 7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5977FBF6-2392-409E-97B6-3BA441270B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5544" r="18920"/>
            <a:stretch/>
          </p:blipFill>
          <p:spPr>
            <a:xfrm>
              <a:off x="3227085" y="0"/>
              <a:ext cx="8989992" cy="4876800"/>
            </a:xfrm>
            <a:prstGeom prst="rect">
              <a:avLst/>
            </a:prstGeom>
          </p:spPr>
        </p:pic>
        <p:pic>
          <p:nvPicPr>
            <p:cNvPr id="3" name="Afbeelding 2" descr="Afbeelding met tekening, paraplu&#10;&#10;Automatisch gegenereerde beschrijving">
              <a:extLst>
                <a:ext uri="{FF2B5EF4-FFF2-40B4-BE49-F238E27FC236}">
                  <a16:creationId xmlns:a16="http://schemas.microsoft.com/office/drawing/2014/main" id="{13FC876D-5B8F-41C3-8F16-E16B6FD530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459" b="51171"/>
            <a:stretch/>
          </p:blipFill>
          <p:spPr>
            <a:xfrm>
              <a:off x="-66442" y="675868"/>
              <a:ext cx="10211106" cy="6297689"/>
            </a:xfrm>
            <a:prstGeom prst="rect">
              <a:avLst/>
            </a:prstGeom>
          </p:spPr>
        </p:pic>
      </p:grpSp>
      <p:sp>
        <p:nvSpPr>
          <p:cNvPr id="7" name="Ondertitel 2">
            <a:extLst>
              <a:ext uri="{FF2B5EF4-FFF2-40B4-BE49-F238E27FC236}">
                <a16:creationId xmlns:a16="http://schemas.microsoft.com/office/drawing/2014/main" id="{65550227-3B69-4ED6-B2B7-782A18AF07E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382965" y="3393996"/>
            <a:ext cx="7476225" cy="1206630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A40482B-BC27-4DC4-A82C-081E98EE516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382965" y="1961933"/>
            <a:ext cx="7476225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0238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70B81D0C-180F-4D0E-B7A6-107FAE2042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3ED0EB3-33B5-44CD-9D77-AFB3D0A3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5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4" name="Rechthoek 13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FB1B23C-DF09-4171-A20A-D34D43A2C5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1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8962493" y="6503401"/>
            <a:ext cx="2749507" cy="36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4" name="Rechthoek 13"/>
          <p:cNvSpPr/>
          <p:nvPr userDrawn="1"/>
        </p:nvSpPr>
        <p:spPr>
          <a:xfrm>
            <a:off x="11712000" y="-27383"/>
            <a:ext cx="480000" cy="6885383"/>
          </a:xfrm>
          <a:prstGeom prst="rect">
            <a:avLst/>
          </a:prstGeom>
          <a:solidFill>
            <a:srgbClr val="FF7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4AD66A7-B9D0-4B85-B6F9-696D26C10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3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8962493" y="6503401"/>
            <a:ext cx="2749507" cy="36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4" name="Rechthoek 13"/>
          <p:cNvSpPr/>
          <p:nvPr userDrawn="1"/>
        </p:nvSpPr>
        <p:spPr>
          <a:xfrm>
            <a:off x="11712000" y="-27383"/>
            <a:ext cx="480000" cy="6885383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3A75639-DFB5-46D1-911F-28D6336A70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89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8962493" y="6503401"/>
            <a:ext cx="2749507" cy="36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4" name="Rechthoek 13"/>
          <p:cNvSpPr/>
          <p:nvPr userDrawn="1"/>
        </p:nvSpPr>
        <p:spPr>
          <a:xfrm>
            <a:off x="11712000" y="-27383"/>
            <a:ext cx="480000" cy="6885383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3C811FA-C6DE-4403-9EF4-1188EB518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05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8962493" y="6503401"/>
            <a:ext cx="2749507" cy="36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4" name="Rechthoek 13"/>
          <p:cNvSpPr/>
          <p:nvPr userDrawn="1"/>
        </p:nvSpPr>
        <p:spPr>
          <a:xfrm>
            <a:off x="11712000" y="-27383"/>
            <a:ext cx="480000" cy="6885383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06B9DAA-9901-4320-B7E5-E2B253AAAD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62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3" name="Rechthoek 12"/>
          <p:cNvSpPr/>
          <p:nvPr userDrawn="1"/>
        </p:nvSpPr>
        <p:spPr>
          <a:xfrm>
            <a:off x="11712043" y="3260834"/>
            <a:ext cx="480000" cy="3240000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1" name="Tijdelijke aanduiding voor dianummer 7"/>
          <p:cNvSpPr txBox="1">
            <a:spLocks/>
          </p:cNvSpPr>
          <p:nvPr userDrawn="1"/>
        </p:nvSpPr>
        <p:spPr>
          <a:xfrm>
            <a:off x="9347200" y="6429400"/>
            <a:ext cx="2844800" cy="42860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defRPr/>
            </a:pPr>
            <a:fld id="{189E3A5C-986B-47BE-8F96-3787467B82A8}" type="slidenum">
              <a:rPr lang="nl-BE" sz="900" smtClean="0">
                <a:solidFill>
                  <a:prstClr val="white"/>
                </a:solidFill>
              </a:rPr>
              <a:pPr algn="r">
                <a:defRPr/>
              </a:pPr>
              <a:t>‹nr.›</a:t>
            </a:fld>
            <a:endParaRPr lang="nl-BE" sz="900" dirty="0">
              <a:solidFill>
                <a:prstClr val="white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766BCCB-DCFC-42AF-A313-98EC1B241B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12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verticaal lee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 flipH="1" flipV="1">
            <a:off x="-3190895" y="3190895"/>
            <a:ext cx="6858000" cy="476211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sp>
        <p:nvSpPr>
          <p:cNvPr id="4" name="Rechthoek 3"/>
          <p:cNvSpPr/>
          <p:nvPr userDrawn="1"/>
        </p:nvSpPr>
        <p:spPr>
          <a:xfrm rot="16200000" flipH="1" flipV="1">
            <a:off x="2456212" y="-1980000"/>
            <a:ext cx="360000" cy="432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640792" y="1276865"/>
            <a:ext cx="9941608" cy="4849300"/>
          </a:xfrm>
        </p:spPr>
        <p:txBody>
          <a:bodyPr/>
          <a:lstStyle>
            <a:lvl1pPr>
              <a:buClr>
                <a:schemeClr val="tx1"/>
              </a:buClr>
              <a:defRPr>
                <a:latin typeface="Trebuchet MS" panose="020B0603020202020204" pitchFamily="34" charset="0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Trebuchet MS" panose="020B0603020202020204" pitchFamily="34" charset="0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Trebuchet MS" panose="020B0603020202020204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latin typeface="Trebuchet MS" panose="020B0603020202020204" pitchFamily="34" charset="0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solidFill>
                  <a:srgbClr val="BF18B3"/>
                </a:solidFill>
                <a:latin typeface="Trebuchet MS" panose="020B0603020202020204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1640794" y="385341"/>
            <a:ext cx="9941607" cy="796908"/>
          </a:xfrm>
        </p:spPr>
        <p:txBody>
          <a:bodyPr>
            <a:normAutofit/>
          </a:bodyPr>
          <a:lstStyle>
            <a:lvl1pPr algn="l" defTabSz="685783" rtl="0" eaLnBrk="1" latinLnBrk="0" hangingPunct="1">
              <a:spcBef>
                <a:spcPct val="0"/>
              </a:spcBef>
              <a:buNone/>
              <a:defRPr kumimoji="0" lang="nl-BE" sz="2400" b="1" kern="1200" cap="none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7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verticaal lee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 flipH="1" flipV="1">
            <a:off x="-3190895" y="3190895"/>
            <a:ext cx="6858000" cy="476211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sp>
        <p:nvSpPr>
          <p:cNvPr id="4" name="Rechthoek 3"/>
          <p:cNvSpPr/>
          <p:nvPr userDrawn="1"/>
        </p:nvSpPr>
        <p:spPr>
          <a:xfrm rot="16200000" flipH="1" flipV="1">
            <a:off x="2456212" y="-1980000"/>
            <a:ext cx="360000" cy="4320000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1640792" y="1276865"/>
            <a:ext cx="9941608" cy="4849300"/>
          </a:xfrm>
        </p:spPr>
        <p:txBody>
          <a:bodyPr/>
          <a:lstStyle>
            <a:lvl1pPr>
              <a:buClr>
                <a:schemeClr val="tx1"/>
              </a:buClr>
              <a:defRPr>
                <a:latin typeface="Trebuchet MS" panose="020B0603020202020204" pitchFamily="34" charset="0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Trebuchet MS" panose="020B0603020202020204" pitchFamily="34" charset="0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Trebuchet MS" panose="020B0603020202020204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latin typeface="Trebuchet MS" panose="020B0603020202020204" pitchFamily="34" charset="0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solidFill>
                  <a:srgbClr val="BF18B3"/>
                </a:solidFill>
                <a:latin typeface="Trebuchet MS" panose="020B0603020202020204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1640794" y="385341"/>
            <a:ext cx="9941607" cy="796908"/>
          </a:xfrm>
        </p:spPr>
        <p:txBody>
          <a:bodyPr>
            <a:normAutofit/>
          </a:bodyPr>
          <a:lstStyle>
            <a:lvl1pPr algn="l" defTabSz="685783" rtl="0" eaLnBrk="1" latinLnBrk="0" hangingPunct="1">
              <a:spcBef>
                <a:spcPct val="0"/>
              </a:spcBef>
              <a:buNone/>
              <a:defRPr kumimoji="0" lang="nl-BE" sz="2400" b="1" kern="1200" cap="none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1" y="6416838"/>
            <a:ext cx="476212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3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verticaal leeg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 flipH="1" flipV="1">
            <a:off x="-3190895" y="3190895"/>
            <a:ext cx="6858000" cy="476211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sp>
        <p:nvSpPr>
          <p:cNvPr id="4" name="Rechthoek 3"/>
          <p:cNvSpPr/>
          <p:nvPr userDrawn="1"/>
        </p:nvSpPr>
        <p:spPr>
          <a:xfrm rot="16200000" flipH="1" flipV="1">
            <a:off x="2456212" y="-1980000"/>
            <a:ext cx="360000" cy="432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1640792" y="1276865"/>
            <a:ext cx="9941608" cy="4849300"/>
          </a:xfrm>
        </p:spPr>
        <p:txBody>
          <a:bodyPr/>
          <a:lstStyle>
            <a:lvl1pPr>
              <a:buClr>
                <a:schemeClr val="tx1"/>
              </a:buClr>
              <a:defRPr>
                <a:latin typeface="Trebuchet MS" panose="020B0603020202020204" pitchFamily="34" charset="0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Trebuchet MS" panose="020B0603020202020204" pitchFamily="34" charset="0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Trebuchet MS" panose="020B0603020202020204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latin typeface="Trebuchet MS" panose="020B0603020202020204" pitchFamily="34" charset="0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solidFill>
                  <a:srgbClr val="BF18B3"/>
                </a:solidFill>
                <a:latin typeface="Trebuchet MS" panose="020B0603020202020204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1640794" y="385341"/>
            <a:ext cx="9941607" cy="796908"/>
          </a:xfrm>
        </p:spPr>
        <p:txBody>
          <a:bodyPr>
            <a:normAutofit/>
          </a:bodyPr>
          <a:lstStyle>
            <a:lvl1pPr algn="l" defTabSz="685783" rtl="0" eaLnBrk="1" latinLnBrk="0" hangingPunct="1">
              <a:spcBef>
                <a:spcPct val="0"/>
              </a:spcBef>
              <a:buNone/>
              <a:defRPr kumimoji="0" lang="nl-BE" sz="2400" b="1" kern="1200" cap="none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>
          <a:xfrm>
            <a:off x="1" y="6424749"/>
            <a:ext cx="476212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23DEA054-35B1-4B17-AFDE-73B15A4BA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679510" y="274638"/>
            <a:ext cx="9902892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j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j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j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j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FCFB219-4218-4A9B-9BA2-D12ADDFE81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74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63084" y="4406907"/>
            <a:ext cx="10363200" cy="1362075"/>
          </a:xfrm>
        </p:spPr>
        <p:txBody>
          <a:bodyPr anchor="t">
            <a:normAutofit/>
          </a:bodyPr>
          <a:lstStyle>
            <a:lvl1pPr algn="l" defTabSz="685783" rtl="0" eaLnBrk="1" latinLnBrk="0" hangingPunct="1">
              <a:spcBef>
                <a:spcPct val="0"/>
              </a:spcBef>
              <a:buNone/>
              <a:defRPr kumimoji="0" lang="nl-BE" sz="1500" b="1" kern="1200" cap="none" baseline="0" dirty="0" smtClean="0">
                <a:solidFill>
                  <a:srgbClr val="00BECB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solidFill>
            <a:srgbClr val="57C3CB"/>
          </a:solidFill>
        </p:spPr>
        <p:txBody>
          <a:bodyPr anchor="b">
            <a:normAutofit/>
          </a:bodyPr>
          <a:lstStyle>
            <a:lvl1pPr marL="0" indent="0" algn="l" defTabSz="685783" rtl="0" eaLnBrk="1" latinLnBrk="0" hangingPunct="1">
              <a:spcBef>
                <a:spcPct val="0"/>
              </a:spcBef>
              <a:buNone/>
              <a:defRPr kumimoji="0" lang="nl-NL" sz="2400" b="1" kern="1200" cap="none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F744844-CEC4-402D-860B-5EB86971B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899138" cy="2604224"/>
          </a:xfrm>
          <a:prstGeom prst="rect">
            <a:avLst/>
          </a:prstGeom>
        </p:spPr>
      </p:pic>
      <p:sp>
        <p:nvSpPr>
          <p:cNvPr id="6" name="Tijdelijke aanduiding voor dianummer 7">
            <a:extLst>
              <a:ext uri="{FF2B5EF4-FFF2-40B4-BE49-F238E27FC236}">
                <a16:creationId xmlns:a16="http://schemas.microsoft.com/office/drawing/2014/main" id="{684F60F3-2190-463D-B474-47B9B0822A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9E3A5C-986B-47BE-8F96-3787467B82A8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917994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685783" rtl="0" eaLnBrk="1" latinLnBrk="0" hangingPunct="1">
              <a:spcBef>
                <a:spcPct val="0"/>
              </a:spcBef>
              <a:buNone/>
              <a:defRPr kumimoji="0" lang="nl-BE" sz="2400" b="1" kern="1200" cap="none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640792" y="1600206"/>
            <a:ext cx="4546363" cy="4525963"/>
          </a:xfrm>
        </p:spPr>
        <p:txBody>
          <a:bodyPr/>
          <a:lstStyle>
            <a:lvl1pPr>
              <a:defRPr sz="2100"/>
            </a:lvl1pPr>
            <a:lvl2pPr>
              <a:defRPr sz="1800">
                <a:solidFill>
                  <a:srgbClr val="BF18B3"/>
                </a:solidFill>
              </a:defRPr>
            </a:lvl2pPr>
            <a:lvl3pPr>
              <a:defRPr sz="1500">
                <a:solidFill>
                  <a:srgbClr val="FF8414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483411" y="1600206"/>
            <a:ext cx="5098991" cy="4525963"/>
          </a:xfrm>
        </p:spPr>
        <p:txBody>
          <a:bodyPr/>
          <a:lstStyle>
            <a:lvl1pPr>
              <a:defRPr sz="2100"/>
            </a:lvl1pPr>
            <a:lvl2pPr>
              <a:defRPr sz="1800">
                <a:solidFill>
                  <a:srgbClr val="BF18B3"/>
                </a:solidFill>
              </a:defRPr>
            </a:lvl2pPr>
            <a:lvl3pPr>
              <a:defRPr sz="1500">
                <a:solidFill>
                  <a:srgbClr val="FF8414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Rechthoek 8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Rechthoek 9"/>
          <p:cNvSpPr/>
          <p:nvPr userDrawn="1"/>
        </p:nvSpPr>
        <p:spPr>
          <a:xfrm>
            <a:off x="11712043" y="3260834"/>
            <a:ext cx="480000" cy="3240000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7">
            <a:extLst>
              <a:ext uri="{FF2B5EF4-FFF2-40B4-BE49-F238E27FC236}">
                <a16:creationId xmlns:a16="http://schemas.microsoft.com/office/drawing/2014/main" id="{A1C72F74-3E07-4314-B208-4C49976D54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5052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147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g met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7">
            <a:extLst>
              <a:ext uri="{FF2B5EF4-FFF2-40B4-BE49-F238E27FC236}">
                <a16:creationId xmlns:a16="http://schemas.microsoft.com/office/drawing/2014/main" id="{7A9D67BA-DC0F-48D7-8F6B-7E27C4EFD5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9E3A5C-986B-47BE-8F96-3787467B82A8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9201085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_0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A053FBA-9163-4521-8BD8-31A13D7727A1}"/>
              </a:ext>
            </a:extLst>
          </p:cNvPr>
          <p:cNvSpPr/>
          <p:nvPr userDrawn="1"/>
        </p:nvSpPr>
        <p:spPr>
          <a:xfrm>
            <a:off x="8210749" y="5594466"/>
            <a:ext cx="3981252" cy="1263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5051990"/>
            <a:ext cx="12192000" cy="608174"/>
          </a:xfrm>
          <a:solidFill>
            <a:srgbClr val="EF8A37"/>
          </a:solidFill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BE" sz="1800" b="1" kern="1200" cap="all" baseline="0" dirty="0" smtClean="0">
                <a:solidFill>
                  <a:srgbClr val="53534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" y="5660164"/>
            <a:ext cx="8210747" cy="1206630"/>
          </a:xfrm>
          <a:solidFill>
            <a:srgbClr val="B1B64A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81628" y="5623884"/>
            <a:ext cx="3021617" cy="1204697"/>
          </a:xfrm>
          <a:prstGeom prst="rect">
            <a:avLst/>
          </a:prstGeom>
        </p:spPr>
      </p:pic>
      <p:sp>
        <p:nvSpPr>
          <p:cNvPr id="6" name="Tijdelijke aanduiding voor dianummer 7">
            <a:extLst>
              <a:ext uri="{FF2B5EF4-FFF2-40B4-BE49-F238E27FC236}">
                <a16:creationId xmlns:a16="http://schemas.microsoft.com/office/drawing/2014/main" id="{C4932ADA-9F40-4154-B008-1668DD419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15625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_0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D43EEFED-7A93-482F-91FF-3949A76A0F36}"/>
              </a:ext>
            </a:extLst>
          </p:cNvPr>
          <p:cNvSpPr/>
          <p:nvPr userDrawn="1"/>
        </p:nvSpPr>
        <p:spPr>
          <a:xfrm>
            <a:off x="8210749" y="5594466"/>
            <a:ext cx="3981252" cy="1263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" y="5043758"/>
            <a:ext cx="12192001" cy="608174"/>
          </a:xfrm>
          <a:solidFill>
            <a:srgbClr val="57C3CB"/>
          </a:solidFill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BE" sz="1800" b="1" kern="1200" cap="all" baseline="0" dirty="0" smtClean="0">
                <a:solidFill>
                  <a:srgbClr val="53534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" y="5651932"/>
            <a:ext cx="8210747" cy="1206630"/>
          </a:xfrm>
          <a:solidFill>
            <a:srgbClr val="B1B64A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D32777-7550-4B22-BE9F-BC0CC9F73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81628" y="5623884"/>
            <a:ext cx="3021617" cy="1204697"/>
          </a:xfrm>
          <a:prstGeom prst="rect">
            <a:avLst/>
          </a:prstGeom>
        </p:spPr>
      </p:pic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BC9F2D05-65BB-43FB-BEF8-6F8D8E2EFF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5392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_0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387A672-10BB-4281-BB00-1882F8DF1468}"/>
              </a:ext>
            </a:extLst>
          </p:cNvPr>
          <p:cNvSpPr/>
          <p:nvPr userDrawn="1"/>
        </p:nvSpPr>
        <p:spPr>
          <a:xfrm>
            <a:off x="8210749" y="5594466"/>
            <a:ext cx="3981252" cy="1263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5035513"/>
            <a:ext cx="12192000" cy="608174"/>
          </a:xfrm>
          <a:solidFill>
            <a:srgbClr val="EF8A37"/>
          </a:solidFill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BE" sz="1800" b="1" kern="1200" cap="all" baseline="0" dirty="0" smtClean="0">
                <a:solidFill>
                  <a:srgbClr val="53534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" y="5643687"/>
            <a:ext cx="8210747" cy="1206630"/>
          </a:xfrm>
          <a:solidFill>
            <a:srgbClr val="57C3CB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D09934A-13E9-453F-8543-5CD1ECD2C6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81628" y="5623884"/>
            <a:ext cx="3021617" cy="1204697"/>
          </a:xfrm>
          <a:prstGeom prst="rect">
            <a:avLst/>
          </a:prstGeom>
        </p:spPr>
      </p:pic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5EF8AF3-6120-426E-8588-13BA279326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8107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_0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2CFB41A-6D3E-4C03-AADD-E915543D1281}"/>
              </a:ext>
            </a:extLst>
          </p:cNvPr>
          <p:cNvSpPr/>
          <p:nvPr userDrawn="1"/>
        </p:nvSpPr>
        <p:spPr>
          <a:xfrm>
            <a:off x="8210749" y="5594466"/>
            <a:ext cx="3981252" cy="1263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5035520"/>
            <a:ext cx="12192000" cy="608174"/>
          </a:xfrm>
          <a:solidFill>
            <a:srgbClr val="EF8A37"/>
          </a:solidFill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BE" sz="1800" b="1" kern="1200" cap="all" baseline="0" dirty="0" smtClean="0">
                <a:solidFill>
                  <a:srgbClr val="53534D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" y="5643694"/>
            <a:ext cx="8210747" cy="1206630"/>
          </a:xfrm>
          <a:solidFill>
            <a:srgbClr val="B22A89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7F003BE-0323-4F37-8DC3-B2FC9EF227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81628" y="5623884"/>
            <a:ext cx="3021617" cy="1204697"/>
          </a:xfrm>
          <a:prstGeom prst="rect">
            <a:avLst/>
          </a:prstGeom>
        </p:spPr>
      </p:pic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DAB214C-BB84-4C08-A7F9-D1AE717FC2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79353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_0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DD7BAD7B-13E8-4E93-8C02-E7FA08107E45}"/>
              </a:ext>
            </a:extLst>
          </p:cNvPr>
          <p:cNvSpPr/>
          <p:nvPr userDrawn="1"/>
        </p:nvSpPr>
        <p:spPr>
          <a:xfrm>
            <a:off x="8210749" y="5594466"/>
            <a:ext cx="3981252" cy="1263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" y="5043758"/>
            <a:ext cx="12192001" cy="608174"/>
          </a:xfrm>
          <a:solidFill>
            <a:srgbClr val="B22A89"/>
          </a:solidFill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nl-BE" sz="1800" b="1" kern="1200" cap="all" baseline="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" y="5651932"/>
            <a:ext cx="8210747" cy="1206630"/>
          </a:xfrm>
          <a:solidFill>
            <a:srgbClr val="57C3CB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3C5CD50-B418-485E-B3B3-11CAA8B14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81628" y="5623884"/>
            <a:ext cx="3021617" cy="1204697"/>
          </a:xfrm>
          <a:prstGeom prst="rect">
            <a:avLst/>
          </a:prstGeom>
        </p:spPr>
      </p:pic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18D37A61-2A4E-4A21-92FD-4BFDE912D3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91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egin: gsm?"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 rot="5400000">
            <a:off x="2313234" y="4515874"/>
            <a:ext cx="364252" cy="432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 rot="5400000">
            <a:off x="-3259999" y="3194016"/>
            <a:ext cx="6951373" cy="431371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6" name="Tekstvak 5"/>
          <p:cNvSpPr txBox="1"/>
          <p:nvPr userDrawn="1"/>
        </p:nvSpPr>
        <p:spPr>
          <a:xfrm>
            <a:off x="970845" y="279403"/>
            <a:ext cx="10814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Staat jouw gsm al op trillen?</a:t>
            </a: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133" y="2180950"/>
            <a:ext cx="2754489" cy="206586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ADD168F-AEB1-4BCE-ADF6-1E87E720B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314" b="27871"/>
          <a:stretch/>
        </p:blipFill>
        <p:spPr>
          <a:xfrm>
            <a:off x="10339755" y="4971567"/>
            <a:ext cx="1852246" cy="1886433"/>
          </a:xfrm>
          <a:prstGeom prst="rect">
            <a:avLst/>
          </a:prstGeom>
        </p:spPr>
      </p:pic>
      <p:sp>
        <p:nvSpPr>
          <p:cNvPr id="9" name="Tijdelijke aanduiding voor dianummer 7">
            <a:extLst>
              <a:ext uri="{FF2B5EF4-FFF2-40B4-BE49-F238E27FC236}">
                <a16:creationId xmlns:a16="http://schemas.microsoft.com/office/drawing/2014/main" id="{2F577640-04F4-4D4D-846A-CC78DDBD7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736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BF6C4908-1347-4984-89BB-4E5C76D3B4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679510" y="274638"/>
            <a:ext cx="9902892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j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j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j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j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B8317B8-B7BE-4C0E-B174-34A6F7569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56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auz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 flipH="1" flipV="1">
            <a:off x="-3190895" y="3190896"/>
            <a:ext cx="6858000" cy="476211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4" name="Rechthoek 3"/>
          <p:cNvSpPr/>
          <p:nvPr userDrawn="1"/>
        </p:nvSpPr>
        <p:spPr>
          <a:xfrm rot="16200000" flipH="1" flipV="1">
            <a:off x="2456212" y="4518000"/>
            <a:ext cx="360000" cy="432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5" name="Rechthoek 4"/>
          <p:cNvSpPr/>
          <p:nvPr userDrawn="1"/>
        </p:nvSpPr>
        <p:spPr>
          <a:xfrm rot="16200000" flipH="1" flipV="1">
            <a:off x="3559072" y="-976238"/>
            <a:ext cx="2027934" cy="6748676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2" name="Tekstvak 1"/>
          <p:cNvSpPr txBox="1"/>
          <p:nvPr userDrawn="1"/>
        </p:nvSpPr>
        <p:spPr>
          <a:xfrm>
            <a:off x="2156177" y="1674824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600" b="1" dirty="0"/>
              <a:t>PAUZE</a:t>
            </a:r>
          </a:p>
        </p:txBody>
      </p:sp>
      <p:sp>
        <p:nvSpPr>
          <p:cNvPr id="6" name="Tijdelijke aanduiding voor dianummer 7">
            <a:extLst>
              <a:ext uri="{FF2B5EF4-FFF2-40B4-BE49-F238E27FC236}">
                <a16:creationId xmlns:a16="http://schemas.microsoft.com/office/drawing/2014/main" id="{02F575ED-E254-4743-B0F6-03456F4EFD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04287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auze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 flipH="1" flipV="1">
            <a:off x="-3190895" y="3190896"/>
            <a:ext cx="6858000" cy="476211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4" name="Rechthoek 3"/>
          <p:cNvSpPr/>
          <p:nvPr userDrawn="1"/>
        </p:nvSpPr>
        <p:spPr>
          <a:xfrm rot="16200000" flipH="1" flipV="1">
            <a:off x="2456212" y="4518000"/>
            <a:ext cx="360000" cy="432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grpSp>
        <p:nvGrpSpPr>
          <p:cNvPr id="6" name="Groep 5"/>
          <p:cNvGrpSpPr/>
          <p:nvPr userDrawn="1"/>
        </p:nvGrpSpPr>
        <p:grpSpPr>
          <a:xfrm>
            <a:off x="1221279" y="4169667"/>
            <a:ext cx="6748677" cy="2027934"/>
            <a:chOff x="899025" y="1384133"/>
            <a:chExt cx="5061508" cy="2027934"/>
          </a:xfrm>
          <a:solidFill>
            <a:srgbClr val="57C3CB"/>
          </a:solidFill>
        </p:grpSpPr>
        <p:sp>
          <p:nvSpPr>
            <p:cNvPr id="5" name="Rechthoek 4"/>
            <p:cNvSpPr/>
            <p:nvPr userDrawn="1"/>
          </p:nvSpPr>
          <p:spPr>
            <a:xfrm rot="16200000" flipH="1" flipV="1">
              <a:off x="2415812" y="-132654"/>
              <a:ext cx="2027934" cy="50615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>
                <a:solidFill>
                  <a:prstClr val="white"/>
                </a:solidFill>
              </a:endParaRPr>
            </a:p>
          </p:txBody>
        </p:sp>
        <p:sp>
          <p:nvSpPr>
            <p:cNvPr id="2" name="Tekstvak 1"/>
            <p:cNvSpPr txBox="1"/>
            <p:nvPr userDrawn="1"/>
          </p:nvSpPr>
          <p:spPr>
            <a:xfrm>
              <a:off x="1617133" y="1674824"/>
              <a:ext cx="4343400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nl-BE" sz="6600" b="1" dirty="0"/>
                <a:t>PAUZE</a:t>
              </a:r>
            </a:p>
          </p:txBody>
        </p:sp>
      </p:grpSp>
      <p:sp>
        <p:nvSpPr>
          <p:cNvPr id="7" name="Tijdelijke aanduiding voor dianummer 7">
            <a:extLst>
              <a:ext uri="{FF2B5EF4-FFF2-40B4-BE49-F238E27FC236}">
                <a16:creationId xmlns:a16="http://schemas.microsoft.com/office/drawing/2014/main" id="{49D2345A-22DC-4340-A9B2-DB7EA0003E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23675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unch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 flipH="1" flipV="1">
            <a:off x="-3190895" y="3190896"/>
            <a:ext cx="6858000" cy="476211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4" name="Rechthoek 3"/>
          <p:cNvSpPr/>
          <p:nvPr userDrawn="1"/>
        </p:nvSpPr>
        <p:spPr>
          <a:xfrm rot="16200000" flipH="1" flipV="1">
            <a:off x="2456212" y="4518000"/>
            <a:ext cx="360000" cy="432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5" name="Rechthoek 4"/>
          <p:cNvSpPr/>
          <p:nvPr userDrawn="1"/>
        </p:nvSpPr>
        <p:spPr>
          <a:xfrm rot="16200000" flipH="1" flipV="1">
            <a:off x="5636230" y="-1069371"/>
            <a:ext cx="2027934" cy="6748676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2" name="Tekstvak 1"/>
          <p:cNvSpPr txBox="1"/>
          <p:nvPr userDrawn="1"/>
        </p:nvSpPr>
        <p:spPr>
          <a:xfrm>
            <a:off x="4109159" y="1581691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600" b="1" dirty="0"/>
              <a:t>LUNCH</a:t>
            </a:r>
          </a:p>
        </p:txBody>
      </p:sp>
      <p:sp>
        <p:nvSpPr>
          <p:cNvPr id="6" name="Tijdelijke aanduiding voor dianummer 7">
            <a:extLst>
              <a:ext uri="{FF2B5EF4-FFF2-40B4-BE49-F238E27FC236}">
                <a16:creationId xmlns:a16="http://schemas.microsoft.com/office/drawing/2014/main" id="{22189886-6E47-4D26-B859-DD04CF2A60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ociale media"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>
          <a:xfrm rot="16200000" flipH="1" flipV="1">
            <a:off x="-3190895" y="3190896"/>
            <a:ext cx="6858000" cy="476211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sp>
        <p:nvSpPr>
          <p:cNvPr id="4" name="Rechthoek 3"/>
          <p:cNvSpPr/>
          <p:nvPr userDrawn="1"/>
        </p:nvSpPr>
        <p:spPr>
          <a:xfrm rot="16200000" flipH="1" flipV="1">
            <a:off x="2456211" y="4518000"/>
            <a:ext cx="360000" cy="432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013">
              <a:solidFill>
                <a:prstClr val="white"/>
              </a:solidFill>
            </a:endParaRPr>
          </a:p>
        </p:txBody>
      </p:sp>
      <p:pic>
        <p:nvPicPr>
          <p:cNvPr id="5" name="Tijdelijke aanduiding voor inhou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452" y="3006746"/>
            <a:ext cx="739774" cy="60013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859" y="1189356"/>
            <a:ext cx="627641" cy="627641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885786" y="1915025"/>
            <a:ext cx="56197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u="none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action="ppaction://hlinkfile"/>
              </a:rPr>
              <a:t>fb.com/</a:t>
            </a:r>
            <a:r>
              <a:rPr lang="nl-BE" sz="1600" u="none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action="ppaction://hlinkfile"/>
              </a:rPr>
              <a:t>KatholiekOnderwijsVlaanderen</a:t>
            </a:r>
            <a:endParaRPr lang="nl-BE" sz="1600" u="none" dirty="0">
              <a:latin typeface="Trebuchet MS" panose="020B0603020202020204" pitchFamily="34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A6E0076-844B-4A37-9AEE-9DCE3488E361}"/>
              </a:ext>
            </a:extLst>
          </p:cNvPr>
          <p:cNvSpPr/>
          <p:nvPr userDrawn="1"/>
        </p:nvSpPr>
        <p:spPr>
          <a:xfrm>
            <a:off x="5619749" y="1920833"/>
            <a:ext cx="6096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linkedin.com/company/katholiekonderwijsvlaanderen</a:t>
            </a:r>
            <a:r>
              <a:rPr lang="nl-BE" sz="1600" dirty="0"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30" name="Picture 6" descr="Instagram Logo New PNG Transparent Background Download | Instagram ...">
            <a:extLst>
              <a:ext uri="{FF2B5EF4-FFF2-40B4-BE49-F238E27FC236}">
                <a16:creationId xmlns:a16="http://schemas.microsoft.com/office/drawing/2014/main" id="{1B79DBB6-784E-49D9-AD9F-EF7F84BE00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93058" y="2932123"/>
            <a:ext cx="749384" cy="74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1A0B4A7D-943D-43C7-85BD-CFDC9B74A25B}"/>
              </a:ext>
            </a:extLst>
          </p:cNvPr>
          <p:cNvSpPr/>
          <p:nvPr userDrawn="1"/>
        </p:nvSpPr>
        <p:spPr>
          <a:xfrm>
            <a:off x="5619749" y="3700451"/>
            <a:ext cx="60960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dirty="0">
                <a:hlinkClick r:id="rId8"/>
              </a:rPr>
              <a:t>instagram.com/kathondvla</a:t>
            </a:r>
            <a:endParaRPr lang="nl-BE" sz="1400" dirty="0">
              <a:latin typeface="Trebuchet MS" panose="020B0603020202020204" pitchFamily="34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CB0E945-1A3D-41B0-810B-F52973500D8D}"/>
              </a:ext>
            </a:extLst>
          </p:cNvPr>
          <p:cNvSpPr/>
          <p:nvPr userDrawn="1"/>
        </p:nvSpPr>
        <p:spPr>
          <a:xfrm>
            <a:off x="885786" y="3735961"/>
            <a:ext cx="5619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 action="ppaction://hlinkfile"/>
              </a:rPr>
              <a:t>twitter.com/</a:t>
            </a:r>
            <a:r>
              <a:rPr lang="nl-BE" sz="16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 action="ppaction://hlinkfile"/>
              </a:rPr>
              <a:t>KathOndVla</a:t>
            </a:r>
            <a:br>
              <a:rPr lang="nl-BE" sz="16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BE" sz="800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l-BE" sz="16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 action="ppaction://hlinkfile"/>
              </a:rPr>
              <a:t>twitter.com/</a:t>
            </a:r>
            <a:r>
              <a:rPr lang="nl-BE" sz="16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 action="ppaction://hlinkfile"/>
              </a:rPr>
              <a:t>BoeveLieven</a:t>
            </a:r>
            <a:endParaRPr lang="nl-BE" sz="1600" dirty="0">
              <a:latin typeface="Trebuchet MS" panose="020B0603020202020204" pitchFamily="34" charset="0"/>
            </a:endParaRPr>
          </a:p>
        </p:txBody>
      </p:sp>
      <p:pic>
        <p:nvPicPr>
          <p:cNvPr id="1026" name="Picture 2" descr="LinkedIn logo – Ungap cost action CA16205">
            <a:extLst>
              <a:ext uri="{FF2B5EF4-FFF2-40B4-BE49-F238E27FC236}">
                <a16:creationId xmlns:a16="http://schemas.microsoft.com/office/drawing/2014/main" id="{59E90341-9754-44A6-BBCB-9D966075B7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0472" y="1169450"/>
            <a:ext cx="692652" cy="69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jdelijke aanduiding voor dianummer 7">
            <a:extLst>
              <a:ext uri="{FF2B5EF4-FFF2-40B4-BE49-F238E27FC236}">
                <a16:creationId xmlns:a16="http://schemas.microsoft.com/office/drawing/2014/main" id="{E0128B94-791B-4ABC-83FE-A215A1C9BE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18253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ind: Samenvatt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 userDrawn="1"/>
        </p:nvSpPr>
        <p:spPr>
          <a:xfrm>
            <a:off x="1045769" y="3409701"/>
            <a:ext cx="66687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6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SAMENVATTING</a:t>
            </a:r>
          </a:p>
        </p:txBody>
      </p:sp>
      <p:sp>
        <p:nvSpPr>
          <p:cNvPr id="7" name="Rechthoek 6"/>
          <p:cNvSpPr/>
          <p:nvPr userDrawn="1"/>
        </p:nvSpPr>
        <p:spPr>
          <a:xfrm rot="5400000">
            <a:off x="2313234" y="4515874"/>
            <a:ext cx="364252" cy="432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 rot="5400000">
            <a:off x="-3259999" y="3194016"/>
            <a:ext cx="6951373" cy="431371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E2C80BB-0DAA-4777-924F-7CE9FBBDF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314" b="27871"/>
          <a:stretch/>
        </p:blipFill>
        <p:spPr>
          <a:xfrm>
            <a:off x="10339755" y="4971567"/>
            <a:ext cx="1852246" cy="1886433"/>
          </a:xfrm>
          <a:prstGeom prst="rect">
            <a:avLst/>
          </a:prstGeom>
        </p:spPr>
      </p:pic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6B3E55A9-2940-47A4-ADF9-0116464940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23891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ind: vragen?"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 userDrawn="1"/>
        </p:nvSpPr>
        <p:spPr>
          <a:xfrm>
            <a:off x="4575032" y="1560218"/>
            <a:ext cx="66687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6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VRAGEN?</a:t>
            </a:r>
          </a:p>
        </p:txBody>
      </p:sp>
      <p:sp>
        <p:nvSpPr>
          <p:cNvPr id="7" name="Rechthoek 6"/>
          <p:cNvSpPr/>
          <p:nvPr userDrawn="1"/>
        </p:nvSpPr>
        <p:spPr>
          <a:xfrm rot="5400000">
            <a:off x="2313234" y="4515874"/>
            <a:ext cx="364252" cy="432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 rot="5400000">
            <a:off x="-3259999" y="3194016"/>
            <a:ext cx="6951373" cy="431371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E2C80BB-0DAA-4777-924F-7CE9FBBDF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314" b="27871"/>
          <a:stretch/>
        </p:blipFill>
        <p:spPr>
          <a:xfrm>
            <a:off x="10339755" y="4971567"/>
            <a:ext cx="1852246" cy="1886433"/>
          </a:xfrm>
          <a:prstGeom prst="rect">
            <a:avLst/>
          </a:prstGeom>
        </p:spPr>
      </p:pic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6B3E55A9-2940-47A4-ADF9-0116464940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1" y="6429400"/>
            <a:ext cx="476213" cy="428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830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10" y="274638"/>
            <a:ext cx="9902892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j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j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j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j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BF6D60B6-2EEF-409B-9359-B4AE8D192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46F68C8-1DF1-4627-9990-9F276E41F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4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EF8A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j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j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j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j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3243621F-8D22-4EEA-8E6B-FE07AFC60E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D391BBE-4F13-4B00-A280-D57A4BE14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>
                <a:schemeClr val="tx1"/>
              </a:buClr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9A05A5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4FD128D8-B75F-4C1D-984C-7A579129C5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477069B-8153-4FD3-A25F-122961E92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4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>
                <a:schemeClr val="tx1"/>
              </a:buClr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05B1906D-B818-42BA-8E20-2245CFC89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B339403-B9B4-47C7-89D8-57BC06CF4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5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B1B6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543012" indent="-171446">
              <a:buClr>
                <a:srgbClr val="BF18B3"/>
              </a:buClr>
              <a:buFont typeface="Arial" panose="020B0604020202020204" pitchFamily="34" charset="0"/>
              <a:buChar char="•"/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749393B0-8A85-48A2-9E13-A3EE3968C0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08F32B8-1DA1-4C66-A055-129D78D9C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9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1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B2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57C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>
              <a:solidFill>
                <a:prstClr val="white"/>
              </a:solidFill>
            </a:endParaRP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6"/>
            <a:ext cx="9902891" cy="4525963"/>
          </a:xfrm>
        </p:spPr>
        <p:txBody>
          <a:bodyPr/>
          <a:lstStyle>
            <a:lvl1pPr>
              <a:buClrTx/>
              <a:defRPr>
                <a:latin typeface="+mn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n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n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6261C328-FA45-47EC-8EF2-9E74CF4860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004EFEB-EB3B-4194-A18D-1E9B407B4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28" t="15981"/>
          <a:stretch/>
        </p:blipFill>
        <p:spPr>
          <a:xfrm>
            <a:off x="0" y="0"/>
            <a:ext cx="1225004" cy="16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2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640792" y="274638"/>
            <a:ext cx="99416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640792" y="1600206"/>
            <a:ext cx="994160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75889-BBC1-419D-8956-31DAFBFE7697}" type="datetime1">
              <a:rPr lang="nl-BE" smtClean="0">
                <a:solidFill>
                  <a:prstClr val="black">
                    <a:tint val="75000"/>
                  </a:prstClr>
                </a:solidFill>
              </a:rPr>
              <a:t>18/07/2024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63019" y="2857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0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808" r:id="rId23"/>
    <p:sldLayoutId id="2147483797" r:id="rId24"/>
    <p:sldLayoutId id="2147483798" r:id="rId25"/>
    <p:sldLayoutId id="2147483799" r:id="rId26"/>
    <p:sldLayoutId id="2147483800" r:id="rId27"/>
    <p:sldLayoutId id="2147483807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9" r:id="rId34"/>
    <p:sldLayoutId id="2147483806" r:id="rId35"/>
  </p:sldLayoutIdLst>
  <p:hf hdr="0" ftr="0" dt="0"/>
  <p:txStyles>
    <p:titleStyle>
      <a:lvl1pPr algn="l" defTabSz="685783" rtl="0" eaLnBrk="1" latinLnBrk="0" hangingPunct="1">
        <a:spcBef>
          <a:spcPct val="0"/>
        </a:spcBef>
        <a:buNone/>
        <a:defRPr kumimoji="0" lang="nl-BE" sz="2400" b="1" kern="1200" cap="none" baseline="0" dirty="0" smtClean="0">
          <a:solidFill>
            <a:schemeClr val="tx1"/>
          </a:solidFill>
          <a:effectLst/>
          <a:latin typeface="Trebuchet MS" panose="020B0603020202020204" pitchFamily="34" charset="0"/>
          <a:ea typeface="+mj-ea"/>
          <a:cs typeface="Arial" pitchFamily="34" charset="0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ClrTx/>
        <a:buFont typeface="Arial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Clr>
          <a:srgbClr val="BF18B3"/>
        </a:buClr>
        <a:buFont typeface="Arial" pitchFamily="34" charset="0"/>
        <a:buChar char="–"/>
        <a:defRPr sz="2100" kern="1200">
          <a:solidFill>
            <a:srgbClr val="B22A89"/>
          </a:solidFill>
          <a:latin typeface="Trebuchet MS" panose="020B0603020202020204" pitchFamily="34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Clr>
          <a:srgbClr val="F18E00"/>
        </a:buClr>
        <a:buFont typeface="Arial" pitchFamily="34" charset="0"/>
        <a:buChar char="•"/>
        <a:defRPr sz="1800" kern="1200">
          <a:solidFill>
            <a:srgbClr val="EF8A37"/>
          </a:solidFill>
          <a:latin typeface="Trebuchet MS" panose="020B0603020202020204" pitchFamily="34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15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Clr>
          <a:srgbClr val="BF18B3"/>
        </a:buClr>
        <a:buFont typeface="Arial" panose="020B0604020202020204" pitchFamily="34" charset="0"/>
        <a:buChar char="•"/>
        <a:defRPr sz="1500" kern="1200">
          <a:solidFill>
            <a:srgbClr val="B22A89"/>
          </a:solidFill>
          <a:latin typeface="Trebuchet MS" panose="020B0603020202020204" pitchFamily="34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ndertitel 16">
            <a:extLst>
              <a:ext uri="{FF2B5EF4-FFF2-40B4-BE49-F238E27FC236}">
                <a16:creationId xmlns:a16="http://schemas.microsoft.com/office/drawing/2014/main" id="{EA49653E-EF63-4458-8172-21723BF4E8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Een inschaling maken: waar staan we nu met ons internaat?</a:t>
            </a:r>
          </a:p>
          <a:p>
            <a:r>
              <a:rPr lang="nl-BE" dirty="0"/>
              <a:t>9 dia’s in totaal</a:t>
            </a:r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C5F7FD0B-922D-44D7-B6B3-27589B528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Werken aan RIK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2164F45-666A-4EC2-AD9B-C8F6E903CAD8}"/>
              </a:ext>
            </a:extLst>
          </p:cNvPr>
          <p:cNvSpPr txBox="1"/>
          <p:nvPr/>
        </p:nvSpPr>
        <p:spPr>
          <a:xfrm>
            <a:off x="6970643" y="198783"/>
            <a:ext cx="474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>
                <a:highlight>
                  <a:srgbClr val="FFFF00"/>
                </a:highlight>
              </a:rPr>
              <a:t>Duurtijd van presentatie: +/- 10 minuten 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312C15-DE7B-4BB6-909F-704945760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3513" y="5297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6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070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A661A6F-DDC7-42E3-9CF0-5A9D32029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 inschaling maken: waar staan we nu met ons internaat?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3598EF5-333F-478D-AA39-DEBFDDAC8C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2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AD3AC898-038D-469C-BB8B-B3C09BC97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/>
              <a:t>Schooljaar 21-22: eerste pedagogische inspectieronde: </a:t>
            </a:r>
          </a:p>
          <a:p>
            <a:pPr lvl="1"/>
            <a:r>
              <a:rPr lang="nl-BE" dirty="0"/>
              <a:t>NULMETING: géén sanctionerend karakter, wel STAVAZA</a:t>
            </a:r>
          </a:p>
          <a:p>
            <a:pPr lvl="1"/>
            <a:r>
              <a:rPr lang="nl-BE" dirty="0"/>
              <a:t>Hoe gebeurt die nulmeting? Kleurcodes worden toegekend aan elke KV</a:t>
            </a:r>
          </a:p>
          <a:p>
            <a:pPr lvl="2"/>
            <a:r>
              <a:rPr lang="nl-BE" dirty="0">
                <a:solidFill>
                  <a:srgbClr val="FF0000"/>
                </a:solidFill>
              </a:rPr>
              <a:t>Rood </a:t>
            </a:r>
            <a:r>
              <a:rPr lang="nl-BE" dirty="0"/>
              <a:t>		onder verwachting</a:t>
            </a:r>
          </a:p>
          <a:p>
            <a:pPr lvl="2"/>
            <a:r>
              <a:rPr lang="nl-BE" dirty="0"/>
              <a:t>Oranje 		benadert verwachting</a:t>
            </a:r>
          </a:p>
          <a:p>
            <a:pPr lvl="2"/>
            <a:r>
              <a:rPr lang="nl-BE" dirty="0">
                <a:solidFill>
                  <a:srgbClr val="00B050"/>
                </a:solidFill>
              </a:rPr>
              <a:t>Groen</a:t>
            </a:r>
            <a:r>
              <a:rPr lang="nl-BE" dirty="0"/>
              <a:t> 		voldoet aan verwachting </a:t>
            </a:r>
          </a:p>
          <a:p>
            <a:pPr lvl="2"/>
            <a:r>
              <a:rPr lang="nl-BE" dirty="0">
                <a:solidFill>
                  <a:srgbClr val="0070C0"/>
                </a:solidFill>
              </a:rPr>
              <a:t>Blauw</a:t>
            </a:r>
            <a:r>
              <a:rPr lang="nl-BE" dirty="0"/>
              <a:t> 		overstijgt de verwachting</a:t>
            </a:r>
          </a:p>
          <a:p>
            <a:r>
              <a:rPr lang="nl-BE" dirty="0"/>
              <a:t>Momenteel wordt er volop gewerkt aan nieuw decreet voor de Onderwijsinternaten</a:t>
            </a:r>
          </a:p>
          <a:p>
            <a:r>
              <a:rPr lang="nl-BE" dirty="0"/>
              <a:t>Regering wil 5 </a:t>
            </a:r>
            <a:r>
              <a:rPr lang="nl-BE" dirty="0" err="1"/>
              <a:t>mio</a:t>
            </a:r>
            <a:r>
              <a:rPr lang="nl-BE" dirty="0"/>
              <a:t> extra investeren in internaten</a:t>
            </a:r>
          </a:p>
          <a:p>
            <a:r>
              <a:rPr lang="nl-BE" dirty="0"/>
              <a:t>Het RIK zal een belangrijk fundament zijn van het decreet</a:t>
            </a:r>
          </a:p>
          <a:p>
            <a:r>
              <a:rPr lang="nl-BE" dirty="0"/>
              <a:t>Momenteel nog geen </a:t>
            </a:r>
            <a:r>
              <a:rPr lang="nl-BE" dirty="0" err="1"/>
              <a:t>toezichtskader</a:t>
            </a:r>
            <a:r>
              <a:rPr lang="nl-BE" dirty="0"/>
              <a:t> ter beschikking = TIK  (document met criteria die inspectie zal gebruiken om te gaan inschalen) </a:t>
            </a: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AA9422F-83FB-435E-86C5-F4BE70C07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167" y="5579165"/>
            <a:ext cx="341250" cy="3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4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9C8BD4-9F24-4F78-8238-3E1E1E1D5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ZELF een inschaling maken?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EACC1C-7352-409F-9D3B-54516F558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/>
              <a:t>Via </a:t>
            </a:r>
            <a:r>
              <a:rPr lang="nl-BE" dirty="0" err="1"/>
              <a:t>dashbord</a:t>
            </a:r>
            <a:r>
              <a:rPr lang="nl-BE" dirty="0"/>
              <a:t>: kleurcodes toekennen met het team</a:t>
            </a:r>
          </a:p>
          <a:p>
            <a:pPr lvl="1"/>
            <a:r>
              <a:rPr lang="nl-BE" dirty="0"/>
              <a:t>LET OP! 	Dit blijft een subjectieve inschatting, en géén officiële nulmeting van 			de inspectie</a:t>
            </a:r>
          </a:p>
          <a:p>
            <a:r>
              <a:rPr lang="nl-BE" dirty="0"/>
              <a:t>Goed begrijpen wat elke KV en het kwaliteitsbeeld inhoudt</a:t>
            </a:r>
          </a:p>
          <a:p>
            <a:r>
              <a:rPr lang="nl-BE" dirty="0"/>
              <a:t>Goed weten welke elementen inspectie hier belangrijk vindt (vanuit verslag verkennende bezoeken)</a:t>
            </a:r>
          </a:p>
          <a:p>
            <a:r>
              <a:rPr lang="nl-BE" dirty="0"/>
              <a:t>Daarnaast ook: wat vinden wij belangrijk vanuit onze missie en visie en gedeelde waarden?</a:t>
            </a:r>
          </a:p>
          <a:p>
            <a:r>
              <a:rPr lang="nl-BE" dirty="0"/>
              <a:t>Reflectie </a:t>
            </a:r>
            <a:r>
              <a:rPr lang="nl-BE" dirty="0" err="1"/>
              <a:t>adhv</a:t>
            </a:r>
            <a:r>
              <a:rPr lang="nl-BE" dirty="0"/>
              <a:t> de kwaliteitsvragen:</a:t>
            </a:r>
          </a:p>
          <a:p>
            <a:pPr lvl="2"/>
            <a:r>
              <a:rPr lang="nl-BE" dirty="0"/>
              <a:t>Doen we de goede dingen?</a:t>
            </a:r>
          </a:p>
          <a:p>
            <a:pPr lvl="2"/>
            <a:r>
              <a:rPr lang="nl-BE" dirty="0"/>
              <a:t>Doen we de dingen goed? </a:t>
            </a:r>
          </a:p>
          <a:p>
            <a:pPr lvl="2"/>
            <a:r>
              <a:rPr lang="nl-BE" dirty="0"/>
              <a:t>Hoe weten we dat?</a:t>
            </a:r>
          </a:p>
          <a:p>
            <a:pPr lvl="2"/>
            <a:r>
              <a:rPr lang="nl-BE" dirty="0"/>
              <a:t>Vinden anderen dat ook?</a:t>
            </a:r>
          </a:p>
          <a:p>
            <a:pPr lvl="2"/>
            <a:r>
              <a:rPr lang="nl-BE" dirty="0"/>
              <a:t>Hoe sturen we ev. bij?</a:t>
            </a:r>
          </a:p>
          <a:p>
            <a:pPr marL="342891" lvl="1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6EDAF64-0B68-464B-A871-ADB00083EC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E3A5C-986B-47BE-8F96-3787467B82A8}" type="slidenum">
              <a:rPr lang="nl-BE" smtClean="0"/>
              <a:pPr/>
              <a:t>3</a:t>
            </a:fld>
            <a:endParaRPr lang="nl-BE" dirty="0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FE441D-6347-4746-AF3C-2683CA6E2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2493" y="4952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4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4</a:t>
            </a:fld>
            <a:endParaRPr lang="nl-BE" dirty="0">
              <a:solidFill>
                <a:prstClr val="white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72CEF34-9426-4854-8726-4ECFEE99A1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91" t="18035" r="31116" b="6228"/>
          <a:stretch/>
        </p:blipFill>
        <p:spPr>
          <a:xfrm>
            <a:off x="1842867" y="401760"/>
            <a:ext cx="8975189" cy="6296846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909177-8018-4A06-B91B-00A42AA39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522" y="5942383"/>
            <a:ext cx="487017" cy="48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4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FFBF42-68B7-47CA-BE6D-F142408EEE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29375"/>
            <a:ext cx="476250" cy="428625"/>
          </a:xfrm>
        </p:spPr>
        <p:txBody>
          <a:bodyPr/>
          <a:lstStyle/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5</a:t>
            </a:fld>
            <a:endParaRPr lang="nl-BE" dirty="0">
              <a:solidFill>
                <a:prstClr val="white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E83180-A0F5-402C-B205-B22CB80EB4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26" t="17955" r="31305" b="6229"/>
          <a:stretch/>
        </p:blipFill>
        <p:spPr>
          <a:xfrm>
            <a:off x="397565" y="166929"/>
            <a:ext cx="9554818" cy="669107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924B874-8761-4C35-9AD0-7F341BA7A6DA}"/>
              </a:ext>
            </a:extLst>
          </p:cNvPr>
          <p:cNvSpPr txBox="1"/>
          <p:nvPr/>
        </p:nvSpPr>
        <p:spPr>
          <a:xfrm>
            <a:off x="10124661" y="1126435"/>
            <a:ext cx="16697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Voorbeeld van een ingevuld </a:t>
            </a:r>
            <a:r>
              <a:rPr lang="nl-BE" dirty="0" err="1"/>
              <a:t>dashbord</a:t>
            </a:r>
            <a:r>
              <a:rPr lang="nl-BE" dirty="0"/>
              <a:t>: </a:t>
            </a:r>
          </a:p>
          <a:p>
            <a:endParaRPr lang="nl-BE" dirty="0"/>
          </a:p>
          <a:p>
            <a:r>
              <a:rPr lang="nl-BE" dirty="0"/>
              <a:t>het team heeft samen kleuren toegekend aan elke KV</a:t>
            </a: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59B318-FF16-434A-821C-D4D70E857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5966" y="5184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1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9455C84-3ED9-42BA-B2BE-09E4526BC3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2450" y="6429375"/>
            <a:ext cx="2749550" cy="428625"/>
          </a:xfrm>
        </p:spPr>
        <p:txBody>
          <a:bodyPr/>
          <a:lstStyle/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6</a:t>
            </a:fld>
            <a:endParaRPr lang="nl-BE" dirty="0">
              <a:solidFill>
                <a:prstClr val="white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4FEB3F6-5B2A-4D84-8AD7-817D9FDE4E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04" t="17954" r="31305" b="7806"/>
          <a:stretch/>
        </p:blipFill>
        <p:spPr>
          <a:xfrm>
            <a:off x="1523998" y="95622"/>
            <a:ext cx="9395792" cy="6548065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9179F8-B357-4432-8DB5-03B2EF0E3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381" y="503581"/>
            <a:ext cx="420757" cy="42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2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0" y="6424613"/>
            <a:ext cx="476250" cy="428625"/>
          </a:xfrm>
        </p:spPr>
        <p:txBody>
          <a:bodyPr/>
          <a:lstStyle/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7</a:t>
            </a:fld>
            <a:endParaRPr lang="nl-BE" dirty="0">
              <a:solidFill>
                <a:prstClr val="white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2208147-F1D1-4A22-93D5-3CE14CAD75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9" t="18035" r="31115" b="6298"/>
          <a:stretch/>
        </p:blipFill>
        <p:spPr>
          <a:xfrm>
            <a:off x="1069144" y="83154"/>
            <a:ext cx="9566810" cy="6770084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9C178B-0CAD-428B-8E06-B6E37E94C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4109" y="821635"/>
            <a:ext cx="619539" cy="61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0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F540685-EBB5-4F88-8DAF-1BD435FF0C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93" t="11468" r="9884" b="8493"/>
          <a:stretch/>
        </p:blipFill>
        <p:spPr>
          <a:xfrm>
            <a:off x="278971" y="168812"/>
            <a:ext cx="11398727" cy="6499274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BAF4F40-0248-4EC6-AB5B-BAA6093E5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073" y="189914"/>
            <a:ext cx="588498" cy="58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11901E0-BCE1-4320-BBA4-AFDC55188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22" t="10801" r="9892" b="7419"/>
          <a:stretch/>
        </p:blipFill>
        <p:spPr>
          <a:xfrm>
            <a:off x="516835" y="98938"/>
            <a:ext cx="11277600" cy="659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63824"/>
      </p:ext>
    </p:extLst>
  </p:cSld>
  <p:clrMapOvr>
    <a:masterClrMapping/>
  </p:clrMapOvr>
</p:sld>
</file>

<file path=ppt/theme/theme1.xml><?xml version="1.0" encoding="utf-8"?>
<a:theme xmlns:a="http://schemas.openxmlformats.org/drawingml/2006/main" name="2_kathondvla_09-2018">
  <a:themeElements>
    <a:clrScheme name="Katholiek Onderwijs Vlaanderen 2020">
      <a:dk1>
        <a:sysClr val="windowText" lastClr="000000"/>
      </a:dk1>
      <a:lt1>
        <a:sysClr val="window" lastClr="FFFFFF"/>
      </a:lt1>
      <a:dk2>
        <a:srgbClr val="EC7D23"/>
      </a:dk2>
      <a:lt2>
        <a:srgbClr val="F1DE00"/>
      </a:lt2>
      <a:accent1>
        <a:srgbClr val="AE2081"/>
      </a:accent1>
      <a:accent2>
        <a:srgbClr val="EC7D23"/>
      </a:accent2>
      <a:accent3>
        <a:srgbClr val="A8AF37"/>
      </a:accent3>
      <a:accent4>
        <a:srgbClr val="4CBCC5"/>
      </a:accent4>
      <a:accent5>
        <a:srgbClr val="116CA8"/>
      </a:accent5>
      <a:accent6>
        <a:srgbClr val="82B863"/>
      </a:accent6>
      <a:hlink>
        <a:srgbClr val="0000FF"/>
      </a:hlink>
      <a:folHlink>
        <a:srgbClr val="92D050"/>
      </a:folHlink>
    </a:clrScheme>
    <a:fontScheme name="KathOndVl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0883D5D5-A473-45CB-8B60-F74B97158E2A}" vid="{06EB8E5B-BFDA-4BEA-9025-2D1FC10FDDA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03cd27-e816-4536-b1d0-eedf731416e2">
      <Terms xmlns="http://schemas.microsoft.com/office/infopath/2007/PartnerControls"/>
    </lcf76f155ced4ddcb4097134ff3c332f>
    <TaxCatchAll xmlns="9043eea9-c6a2-41bd-a216-33d45f9f09e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9E0E87574581409A952A62EF9B8E65" ma:contentTypeVersion="16" ma:contentTypeDescription="Create a new document." ma:contentTypeScope="" ma:versionID="06357d4c831b70e3bc73a4eeeac6bd36">
  <xsd:schema xmlns:xsd="http://www.w3.org/2001/XMLSchema" xmlns:xs="http://www.w3.org/2001/XMLSchema" xmlns:p="http://schemas.microsoft.com/office/2006/metadata/properties" xmlns:ns2="5403cd27-e816-4536-b1d0-eedf731416e2" xmlns:ns3="4497625a-173b-4f4e-94f0-cf129d470a64" xmlns:ns4="9043eea9-c6a2-41bd-a216-33d45f9f09e1" targetNamespace="http://schemas.microsoft.com/office/2006/metadata/properties" ma:root="true" ma:fieldsID="4973447d70c3aee67648f84f8729ff86" ns2:_="" ns3:_="" ns4:_="">
    <xsd:import namespace="5403cd27-e816-4536-b1d0-eedf731416e2"/>
    <xsd:import namespace="4497625a-173b-4f4e-94f0-cf129d470a64"/>
    <xsd:import namespace="9043eea9-c6a2-41bd-a216-33d45f9f09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3cd27-e816-4536-b1d0-eedf731416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4900684-5160-4c4d-8029-43da39098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97625a-173b-4f4e-94f0-cf129d470a6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43eea9-c6a2-41bd-a216-33d45f9f09e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6588981-a415-49b8-9e1b-2fea2ed37c3e}" ma:internalName="TaxCatchAll" ma:showField="CatchAllData" ma:web="4497625a-173b-4f4e-94f0-cf129d470a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A04A94-8117-4814-B28A-07AEB130DE99}">
  <ds:schemaRefs>
    <ds:schemaRef ds:uri="http://schemas.microsoft.com/office/2006/metadata/properties"/>
    <ds:schemaRef ds:uri="http://schemas.microsoft.com/office/infopath/2007/PartnerControls"/>
    <ds:schemaRef ds:uri="5403cd27-e816-4536-b1d0-eedf731416e2"/>
    <ds:schemaRef ds:uri="9043eea9-c6a2-41bd-a216-33d45f9f09e1"/>
  </ds:schemaRefs>
</ds:datastoreItem>
</file>

<file path=customXml/itemProps2.xml><?xml version="1.0" encoding="utf-8"?>
<ds:datastoreItem xmlns:ds="http://schemas.openxmlformats.org/officeDocument/2006/customXml" ds:itemID="{9231BCFD-A81A-4159-A472-DDC3D162D2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1D77E9-6D07-4B87-AA31-FD3FEF5F54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03cd27-e816-4536-b1d0-eedf731416e2"/>
    <ds:schemaRef ds:uri="4497625a-173b-4f4e-94f0-cf129d470a64"/>
    <ds:schemaRef ds:uri="9043eea9-c6a2-41bd-a216-33d45f9f09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Presentatiemodel_2020_16-9</Template>
  <TotalTime>171</TotalTime>
  <Words>263</Words>
  <Application>Microsoft Office PowerPoint</Application>
  <PresentationFormat>Breedbeeld</PresentationFormat>
  <Paragraphs>37</Paragraphs>
  <Slides>10</Slides>
  <Notes>0</Notes>
  <HiddenSlides>0</HiddenSlides>
  <MMClips>8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Trebuchet MS</vt:lpstr>
      <vt:lpstr>2_kathondvla_09-2018</vt:lpstr>
      <vt:lpstr>Werken aan RIK</vt:lpstr>
      <vt:lpstr>Een inschaling maken: waar staan we nu met ons internaat?</vt:lpstr>
      <vt:lpstr>ZELF een inschaling maken?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Werken aan RIK</dc:title>
  <dc:creator>Barbara Vrijdags</dc:creator>
  <cp:lastModifiedBy>Isabelle Buyse</cp:lastModifiedBy>
  <cp:revision>8</cp:revision>
  <dcterms:created xsi:type="dcterms:W3CDTF">2021-01-15T13:10:18Z</dcterms:created>
  <dcterms:modified xsi:type="dcterms:W3CDTF">2024-07-18T09:12:32Z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0x010100599E0E87574581409A952A62EF9B8E65</vt:lpwstr>
  </property>
</Properties>
</file>